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281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cyclopédie socialiste : syndicale et coopérative : de l'Internationale ouvrière (3158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10:12:4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-Pierre sera socialiste (1490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0:02: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2024-06-28T21:57:50Z</dcterms:created>
  <dcterms:modified xsi:type="dcterms:W3CDTF">2024-06-28T21:57:50Z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