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447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slamisme et son prophète (2871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1:08:3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pelets : extrait de l'arsenal de la dévotion (suite) ; Jean-Jacques Rousseau, citoyen de Genève à Christophe de Beaumont, archevêque de Paris (201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30 2012 at 11:10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2024-06-29T02:34:03Z</dcterms:created>
  <dcterms:modified xsi:type="dcterms:W3CDTF">2024-06-29T02:34:03Z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