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presProps" Target="presProps.xml"/>
  <Relationship Id="rId91" Type="http://schemas.openxmlformats.org/officeDocument/2006/relationships/viewProps" Target="viewProps.xml"/>
  <Relationship Id="rId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0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e et socialdémocratie pratique (31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1:12:5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quisition de l'Eglise papale (320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glais et les Boers dans l'Afrique Australe (3265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son critique Bernstein (326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; résumé et accompagné d'un aperçu sur le socialisme scientifique (326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quêtes : pratique et théorie (326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326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s du droit français cherchées dans les symboles et formules du droit universel; étude par Emile Faguet (32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 de dessin en 2 parties (326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guide to Cornwall (3270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contre révolution en Allemagne (32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rore de la civilisation ou l'Angleterre au 20ème siècle (3272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ouvrière en France (3274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Italie (327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es de 89 et le Socialisme (3279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sur le productivisme et le comptabilisme (328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produit intégral du travail : étude historique (328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école laïque : conférences populaires (3283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s espèces au moyen de la selection naturelle ou la lutte pour l'existence dans la nature (328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'hypothèse (3284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conférences de propagande (328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coopérateur socialiste (328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arisme et socialisme. Etude critique sur la législation directe par le peuple (328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isme pratique (328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mphlets socialistes (328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. Tome 3 (328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huit heures : théorie et étude comparée de ses applications et leurs résultats économiques et sociaux (328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(328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marche vers la société nouvelle : principes, tendances, tactique de la lutte de classes (779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1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 socialistes (900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1:08:5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métallurgique belge : statuts (1023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2:09:3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1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0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33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de jeunes filles : lettres, dialogues, nouvelles (148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5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useries libertaires (154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3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4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militant (172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4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animal considérés dans leur rapport avec le progrès social (172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3:05:4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dictionnaire d'économie politique (173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3:05:2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pplément au Nouveau dictionnaire d'économie politique (173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3:05:5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'Eglise papale (1899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, la monarchie constitutionnelle et l'Eglise papale (1899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2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u pain (197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9:10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anonyme: ses abus (211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2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2229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2:02:1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ugements du Président Magnaud (230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e productivisme et le collectivisme (251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8 2013 at 11:05:0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foncière en Belgique (286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0:12:1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ruyère ardente : roman (37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:04:1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2024-04-28T14:28:47Z</dcterms:created>
  <dcterms:modified xsi:type="dcterms:W3CDTF">2024-04-28T14:28:47Z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