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534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au (1776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2:06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2024-05-17T09:13:24Z</dcterms:created>
  <dcterms:modified xsi:type="dcterms:W3CDTF">2024-05-17T09:13:24Z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