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08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MC : quand le politique se soumet au marché (2481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1:05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2024-05-15T17:01:02Z</dcterms:created>
  <dcterms:modified xsi:type="dcterms:W3CDTF">2024-05-15T17:01:02Z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