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presProps" Target="presProps.xml"/>
  <Relationship Id="rId191" Type="http://schemas.openxmlformats.org/officeDocument/2006/relationships/viewProps" Target="viewProps.xml"/>
  <Relationship Id="rId19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18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29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'autre flamme : après seize mois dans l'URSS (1327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8:01:1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'autre flamme : la Russie nue (13276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9:01:3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'autre flamme : Soviets 1929. Vol. 2 (1327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9:01:51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etitia (1330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33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il faut lire pour devenir un militant socialiste (1332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2 at 2:01:3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ue : conte chimérique (133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2 at 2:01:1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yons européens (1438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9:02:2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âme de la femme (1489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2 at 2:02:0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dans la société actuelle (148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2 at 2:02:3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liou-la-fumée (149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9:02:4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c-Blanc (1490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9:02:42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u sectionnaire et du délégué d'usine (1502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3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catéchisme de l'ouvrier (1539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5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catéchisme de l'ouvrier (153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:03:15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social : revue du Parti ouvrier belge (156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0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e Congrès annuel tenu les 7 et 8 juillet 1929 : compte rendu officiel (1561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3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Ie Congrès tenu les 9 et 10 novembre 1929 : rapport et compte rendu officiel (1561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1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Xe Congrès annuel tenu les 6, 7 et 8 juillet 1929 (156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47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urrier de la mer blanche (1589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0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reux de maisons (161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02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main Rolland et le théâtre de la révolution (163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40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ouest, rien de nouveau (1699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2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é : le dieu des corps (171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é : quand le navire... Tome 3 (171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2:05:52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onnant voyage de Hareton Ironcastle (171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0:05:05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s rouges et des blancs : l'aventure de l'amiral Koltchak (171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4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vices exceptionnels (1739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2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et révolutions : les révolutions anglaises du XVIIe siècle, la révolution américaine, la révolution française, les révolutions du XIXe siècle, la révolution russe (17430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0:06:2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vices exceptionnels (1744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0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public en péril (1749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9:06:0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des Fonds-de-Quareux (1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12:06:4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chine : drame en un acte en prose (1771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0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nsformations récentes du droit public italien : de la charte de Charles-Albert à la création de l'Etat fasciste (1783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2:06:30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annuels de l'inspection du travail : 29e année, 1928 (187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11:08:5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arrages d'Ardenne : étude analytique (1895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2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sténographique de la Semaine syndicale tenue à Anvers du 18 au 24 août 1929 (192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1:09:1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VIe Congrès syndical tenu les 7, 8 et 9 juillet 1928 à la Maison du Peuple de Bruxelles (1921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2:09:2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inorités nationales en Europe et le mouvement flamand (194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9:09:5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'ACJB (195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9:10:52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stauration du pouvoir temporel des papes : avec des extraits du discours de Mussolini "L'Homme et la divinité" (196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18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Suède dans le Nord de l'Europe (2025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9:11:3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lence de Clémenceau (203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8:11:2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îne de servitude : le socialisme (doctrine et psychologie) (2033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0:11:49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d'histoire des religions (2054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17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chrétien en France (205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5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libérée (2061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9:11:1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social : dans les collectivités contemporaines : buts moyens d'action résultats (20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9:11:05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nue: vers l'autre flamme (2080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:41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sociologie (211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ourse: foire aux entreprises, criée des valeurs, maison de jeu (211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3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il faut connaitre de la finance internationale (2115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10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'Anvers à Bruxelles : via le lac Kivu : le Congo vu par un socialiste (2136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mortel ami (217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0:01:0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une Communication directe du Port d'Anvers avec les grandes profondeurs de la Mer du Nord par territoire exclusivement belge (221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9:01:5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socialiste du Parti communiste : organisation tactique doctrine (2264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4:02:1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chinisme et la classe ouvrière (226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4:02:4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nque internationale : économie mondiale et socité financière des nations (2320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9:03:36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classes : lutte ou collaboration (232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4:03:5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cis d'économie politique : l'économie politique et la théorie de l'économie sovétique (284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3:11:0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s paysans en Allemagne (2861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:11:30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la Guerre. II : L'invasion allemande (382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5 at 9:05:1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ériaux d'une théorie du prolétariat ; suivi d'exégèses proudhoniennes (4103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2:01:32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d'histoire : la méthode du matérialisme historique appliquée à quelques problèmes historiques concrets (4145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6 at 10:02:16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éjugé des langues (4227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8:03:4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faut doter le pays d'un statut linguistique (4227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9:03:0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29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démocratique et socialiste au Conseil provincial de Liège : élections provinciales du 9 juin 1929 (258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ladies de la démocratie : l'art de capter le suffrage et le pouvoir (287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2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t de la pensée bourgeoise : I, la littérature (287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1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, la propriété et le communisme (3154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es Destrée (315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:12:4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rection prolétarienne de 1830 en Belgique (319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2:01:2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tout le monde est roi : la crise de la démocratie (321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1:01:1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, la propriété et le communisme (3266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libuste et la politique (326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 de l'Amicale d'éducation ouvrière d'Ougrée (3269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ndards (3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xpériences monétaires contemporaines (328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eur et servitude socialistes (3286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: Elections Législatives de 1929 (3287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dre des lois relatives aux élections provinciales (3287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communales de nature économique (328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mployés doivent rallier l'Organisation syndicale (672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2:05:2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élioration des conditions de séjour des marins dans les ports (720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11 at 12:05:4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pas ? : une politique réaliste (78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9:06:1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c Donald et le Labour Party (819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2:07:5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Europes : Europe industrielle et Europe agricole : le charbon, le capital et la science : le cheval-vapeur à la conquête du globe : formation de l'Europe d'oute-mer : la colonisation des peuples de couleur : l'équilibre économique : un nouveau champ d'expension (824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2:07:35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ns après... : le Bureau international du travail en 1928-29 (82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11:07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isses de compensation des allocations familiales en Belgique : leur rôle, leur législation, leur avenir (82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3:07:2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overse philosophique (834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0:07:3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es bêtes qu'on appelle sauvages (83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:07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-delà du marxisme (837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2:07:1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 Mahomet (8997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9:08:3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vie socialiste (9029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2:08:2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religion (90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0:0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ust de placement (95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2:09:4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ceptre de la Russie (97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1:09:4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blissements dangereux, insalubres ou incommodes : explosifs : appareils à vapeur et à air comprimé et carrières : précis de législation (978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9:09:10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udhon : sociologue et moraliste (979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10:09:5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(982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0:09:5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 provinciale de culture et d'élevage d'Ath : prospectus illustré : internat-externat (98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4:09:4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I : lettres sur l'Angleterre (105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2:10:3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s bolchéviks dans l'armée avant la révolution d'octobre (1166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0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ble vie de Joseph Wauters (11665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4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au Congo (11667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2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u maréchal Sir Henry Wilson (11695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0:11:3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port ouvrier (1170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3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(1171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ouvrier aux intellectuels (117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3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 d'Israël : un marxiste en Palestine (1172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41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 : Palmerston (1193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3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II : la question d'Orient (119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2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2024-05-06T13:26:02Z</dcterms:created>
  <dcterms:modified xsi:type="dcterms:W3CDTF">2024-05-06T13:26:02Z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