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1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ectique de la nature (99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4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2004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Komunista manifesto (2004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30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rfurt (2186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aux Etats-Unis (1861-1865) (410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 : Friedrich Engels in seiner Frühzeit (99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I : Engels und der Aufstieg der arbeiterbewegung in Europa (99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 (151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sgewählte werke (195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2:10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2024-06-26T04:09:17Z</dcterms:created>
  <dcterms:modified xsi:type="dcterms:W3CDTF">2024-06-26T04:09:17Z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