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044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33943_ca_object_representations_media_1401_large1.jpg"/>
</Relationships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s patrons en Belgique : les hommes, les entreprises, les réseaux (144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1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6 [Mille huit cent quatre-vingt six] : la révoltes des damnés de la terre : le soulèvement ouvrier de mars 1886 dans le pays de Liège et de Charleroi (1589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ant Malva : correspondance 1931-1969 (200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 : un immense espoir en partie déçu (4582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9:11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sur l'histoire des mouvements sociaux à Verviers (ARC-C AFF DIV 031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2024-05-02T22:16:10Z</dcterms:created>
  <dcterms:modified xsi:type="dcterms:W3CDTF">2024-05-02T22:16:10Z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