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27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ische documenten (4145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6 at 12:02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2024-07-03T00:28:16Z</dcterms:created>
  <dcterms:modified xsi:type="dcterms:W3CDTF">2024-07-03T00:28:16Z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