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8872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téchisme des ouvriers du bâtiment (2584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09 at 9:05:4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juif errant (2584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2 2009 at 9:05: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2024-05-05T01:02:14Z</dcterms:created>
  <dcterms:modified xsi:type="dcterms:W3CDTF">2024-05-05T01:02:14Z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