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535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arcel Driesmans : bourgmestre de Remicourt : interview du 21/01/1986 (2882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3 at 11:12:3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(1875-1929) et Edmond Leburton (1915-1997) : figures emblématiques de la Hesbaye et Pionniers de la Sécurité sociale (BIB 1784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2024-05-17T09:14:04Z</dcterms:created>
  <dcterms:modified xsi:type="dcterms:W3CDTF">2024-05-17T09:14:04Z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