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presProps" Target="presProps.xml"/>
  <Relationship Id="rId128" Type="http://schemas.openxmlformats.org/officeDocument/2006/relationships/viewProps" Target="viewProps.xml"/>
  <Relationship Id="rId12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23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oruit et le Mouvement Flamand (2594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1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bun (163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'une ouvrière (166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5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dats, ne tirez pas ! : sur des grévistes pacifiques : verdict du jury de la Cour d'assises de la Flandre orientale : procès de la Caserne, 17 et 18 mars 1913 (167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4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dats, ne tirez pas ! : sur des grévistes pacifiques : procès de la Caserne, 17 et 18 mars 1913 (16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4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encyclopédique du droit belge : législation - doctrine - jurisprudence. T1 : Abaissement - bureau de bienfaisance (170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tcharité : comédeye di tchants avou on tâvial (173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1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arithmétique et recueil de problèmes-types suivis de nombreuses applications (174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rection des ateliers ; étude suivie d'un mémoire sur l'emploi des courroies ; et d'une note sur l'utilisation des ingénieurs diplômés (1771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4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Tome XXVIII (177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2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Ve Congrès syndical des 15-16 juin 1913 (1911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1:09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français ; Contre la guerre (1921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ntreverse sur Pie V (1983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3:10:5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 aux travailleurs des villes et de la campagne (200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8:10:1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de l'Internationale ouvrière (209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2:12:4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de-unionisme en Angleterre (211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3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es socialistes veulent en matière de prévoyance sociale: maladie - invalidité - vieillesse (212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travailleur : hygiène industrielle (2309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5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e chômage : organe de la Section belge de l'Association internationale (4190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4:02:5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woord op den Brief aan den Koning over de Scheiding van Wallonie en Vlaanderen (4261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1:04:0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lture morale aux divers degrés de l'enseignement public (283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financière des cléricaux (315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: de l'Internationale ouvrière (315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tudes pour la formation d'un capital indigèneau Congo (326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moderne et l'anarchie (3266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nsement général de 1910 : agriculture : partie documentaire.Tome 1 : Répartition des cultures, rendements moyens, production totale, semences employées par hectare. (3267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problème de la misère : l'aide sociale aux nécessiteux adultes valides. Tome 3 : Les miséreux (326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13. (326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financière des cléricaux (327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l'économie rurale et l'organisation administrative de l'agriculture (3271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eur de Wallonie : essai de documentation : grands hommes, apôtres, inventeurs, artistes, évènements historiques, etc .. (327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-huit leçons d'économie industrielle et commerciale (328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istance et les communes (328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es socialistes veulent en matiére de Prévoyance sociale : développement et texte d'une proposition de loi (328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neutre et la coopération socialiste (328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plein vol : Vision d'avenir (328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international ouvrier : Leçons (328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ffice intersyndical judiciaire de la province de Liège en 1913 (32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e l'Armée (328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 mois de service et le projet militaire (328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d'Avril 1913 (329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avril 1913 : rapport du Comité Bruxellois du suffrage universel et de la grève générale (32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utume ouvrière : syndicats, bourses du travail, Fédérations professionnelles, coopératives : doctrines et institutions. Tome 1 (329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adir : ma politique extérieur. Suivi de Les coulisses d'une négociation (33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sion des administrations charitables (40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10:11:1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rtistes wallons (49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11:02:3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ndateurs de la sociologie au XIXe siècle (648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2:0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65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2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es sectionnaires (650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1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d'avril 1913 (672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:05:2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dats ne tirez pas ! : sur des grévistes pacifiques : verdict du jury à la Cour d'Assises de la Flandre orientale : procès de la Caserne, 17 et 18 mars 1913 (67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:05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capitaliste en France (715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4:05:2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ygiène des habitations : de l'excès de travail et de l'insuffisance d'alimentation dans la classe ouvrière (894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1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s trois huit ; étude physiologique sociale (1024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9:10:3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u propagandiste pour le suffrage universel (115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2:1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et souvenirs d'un militant (1166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syndicale et le personnel de l'état en Belgique (117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d'avril 1913 (1177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1 at 4:11:3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udes bibliques et l'Encyclique : la question du déluge (1307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3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biblique chez les catholiques de France au XIX siècle (130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4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urances sociales : rapport au Congrès du 15 août 1913 (1332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mots aux élèves des écoles industrielles et professionnelles (133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2:01:2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1439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3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'une vie : mémoires (144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2:02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alité belge (1441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0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route sociale : 1909-1911 (146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3:02:4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-Pierre sera socialiste (149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0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de Castellion contre Calvin d'après un livre récent : la science et la foi (1494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4:02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routes (150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VIIIe Congrès annuel tenu les 23, 24 et 25 mars 1913 et du Congrès extraordinaire tenu le 24 avril 1913 (1561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Ie Congrès annuel les 23, 24 et 25 mars 1913 (1565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avril 1913 : rapport du Comité bruxellois du suffrage universel et de la grève générale (156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2024-04-28T12:27:58Z</dcterms:created>
  <dcterms:modified xsi:type="dcterms:W3CDTF">2024-04-28T12:27:58Z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