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105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asitisme organique et parasitisme social (326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2024-05-06T11:18:15Z</dcterms:created>
  <dcterms:modified xsi:type="dcterms:W3CDTF">2024-05-06T11:18:15Z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