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751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, Etat fédéral (317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9:12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2024-05-17T15:15:06Z</dcterms:created>
  <dcterms:modified xsi:type="dcterms:W3CDTF">2024-05-17T15:15:06Z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