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87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modernes de paiement des salaires (328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2024-07-08T20:43:11Z</dcterms:created>
  <dcterms:modified xsi:type="dcterms:W3CDTF">2024-07-08T20:43:11Z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