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9445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ndicalisme anglais : résumé historique (1799-1905) (3279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de grève, leçons professées à l'école des hautes études sociales (329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2024-07-02T13:51:23Z</dcterms:created>
  <dcterms:modified xsi:type="dcterms:W3CDTF">2024-07-02T13:51:23Z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