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0171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dieu à la démocratie chrétienne ? : Elie Boussart et le Mouvement ouvrier (15358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5 2012 at 12:03: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2024-06-21T20:14:11Z</dcterms:created>
  <dcterms:modified xsi:type="dcterms:W3CDTF">2024-06-21T20:14:11Z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