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364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itique des programmes de Gotha et d'Efurt (4109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1 2016 at 12:01: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2024-06-29T00:17:01Z</dcterms:created>
  <dcterms:modified xsi:type="dcterms:W3CDTF">2024-06-29T00:17:01Z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