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5952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mmigrés de l'intérieur : notes et documents préparatoires à la Convention nationale du 14 janvier 1978 : "Le Parti socialiste et les luttes des femmes" (1587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2 at 3:04: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2024-06-16T23:02:46Z</dcterms:created>
  <dcterms:modified xsi:type="dcterms:W3CDTF">2024-06-16T23:02:46Z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