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presProps" Target="presProps.xml"/>
  <Relationship Id="rId30" Type="http://schemas.openxmlformats.org/officeDocument/2006/relationships/viewProps" Target="viewProps.xml"/>
  <Relationship Id="rId3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026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inq présidents (312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4:12:1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1 (1016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11:09:5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3 (101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12:09:1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lan de la présidence belge du conseil des communautés européennes (1208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1 at 11:12:3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université ouverte authentique (1257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2:01:0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 (1655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2 at 4:04:5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25e anniversaire de la mort d'Achille Delattre : discours prononcé à la Maison du Peuple de Paturages : 19 novembre 1989 (1762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0:06:4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en Belgique (1762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0:06:3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l'Université de Bruxelles : à l'enseigne du droit social belge (1804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1:0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en Belgique (1908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2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secteur financier en Belgique (203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:11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eclassement social des handicapés (3130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11:12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4 (2040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1:11:4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lan de la Présidence belge du Conseil des Communautés européennes (2093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4:12:4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: texte amendé par les Fédérations : Bruxelles, le 19 janvier 1991 (216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4:01:0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 : faire face à la crise : rénover et agir 1 : Congrès des 27 et 28 mars 1982 Bruxelles (218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2 (284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3 at 1:11:1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née sociale 1960 (2845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3 at 1:11:4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ir pour l'emploi : 18 mois au ministère de l'Emploi et du Travail (45669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10:1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secteur financier en Belgique (313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2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e-plan de Guy Spitaels (3703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0 at 9:05:1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rcle populaire d'Ensival : 1885-1982 (405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0 at 3:10:3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publiques de la nouvelle Belgique fédérale (7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2:06:0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port travailliste (908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2:08:5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nseigne du droit social belge (95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2:0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de sociologie du travail (967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4:09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2024-05-15T15:19:27Z</dcterms:created>
  <dcterms:modified xsi:type="dcterms:W3CDTF">2024-05-15T15:19:27Z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