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55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ociations ouvrières en Angleterre (Trade-Unions) (3272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2024-04-27T17:29:59Z</dcterms:created>
  <dcterms:modified xsi:type="dcterms:W3CDTF">2024-04-27T17:29:59Z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