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21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 et sa rente dans leur rapport avec l'économie politique et le droit public (3281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salaire (3289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2024-04-29T01:57:55Z</dcterms:created>
  <dcterms:modified xsi:type="dcterms:W3CDTF">2024-04-29T01:57:55Z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