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8478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 : oeuvres posthumes. Tome I (14511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10:02:2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 : oeuvres posthumes. Tome II (1451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10:02: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2024-05-16T03:53:36Z</dcterms:created>
  <dcterms:modified xsi:type="dcterms:W3CDTF">2024-05-16T03:53:36Z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