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presProps" Target="presProps.xml"/>
  <Relationship Id="rId207" Type="http://schemas.openxmlformats.org/officeDocument/2006/relationships/viewProps" Target="viewProps.xml"/>
  <Relationship Id="rId20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17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et l'Europe : les idées de Proudhon en politique étrangère (259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ni le Basque (129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4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ë in den storm (1316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:01:1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londyke Bill (1320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1:01:4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vations et espoirs : la société belge sous l'occupation allemande 1940-1944 (1329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2:01:55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zéro et l'infini = Darkness at Moon (1438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4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travail. 1 : L'Association internationale pour le progrès social et son activité pendant l'entre deux guerre (145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:02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principes généraux de l'organisation (1465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1:02:1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 la vie quotidienne : introduction (146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2:02:1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e nos origines wallonnes (1472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2:02:5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t pour le peuple : TVA : une expérience de la démocratie américaine (1485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42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fense des belges devant le Conseil de Guerre allemand (148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4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llion pour un mari (149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onstituante à la constitution (150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0:03:0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isson de Jalna = Whitcoak Harvest (152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9:03:1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au peuple de France : commentaires sur le manifeste de novembre 1944 (1530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3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e (153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4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pinion wallonne (154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2:03:0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a victoire des 9, 10 et 11 juin 1945 : rapport sur la ligne politique du Parti (1570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4:03:4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gne politique du Parti précédée de la déclaration de principe (1574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23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 recrute : manuel du recruteur (157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3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'unité française (158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4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mond Picard (158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5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tican devant la guerre et la paix (163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2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50e anniversaire de la mort de Jean Mace fondateur de la Ligue française de l'enseignement (163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s du procès Pétain (167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1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alisation des pays agricoles et la structure de l'économie mondiale après la guerre (1675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5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nouvelle (170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3:05:2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sation de l'association coopérative (174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3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actuels du problème scolaire (174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5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, le capital le plus précieux ; suivi de : Pour une formation bolchévik (176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1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1762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et le matérialisme historique (1762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à la terre (1771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2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ningrad (177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1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arnets (juin-octobre 1940) : documents et témoignages pour servir à l'histoire (1781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12:06:5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démographie (1782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0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problème (1905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0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ry Justice Procedure (1941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1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itution de l'URSS ; La réforme de février 1944 (194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2:09:0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ation et réforme de l'enseignement (1969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3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s à Jean Macé et Joseph Brenier (1969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1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belge sous l'occupation allemande 1940-1944 : préventions et espoirs (1979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1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ieven aan een jongen socialist (198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4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sieurs siècles des Nations-Unies : Londres - Moscou - Nankin - Paris - Washington - Genève (1996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52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207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3:11:1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sociaux en Angleterre (2094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1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211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46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aux Trusts (211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8:12:3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. de Mun et Paul Deschanel (219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4:01:5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ndustrie linière en Belgique (220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4:01:1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fusillés nous parlent ! : mes quatorze stations à la Citadelle de Liège : lettres des fusillés (du 21 mai 1941 au 29 janvier 1943) (221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:23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botages (221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5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à la dérive. Tome I : La genèse du drame (223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10:02:1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de la santé pour la Belgique (226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4:02:5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vivre (2322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2:03:5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llion pour un mari : roman inédit (377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54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laanderen, let op uw zaak ! (422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4:03:09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moges : après la capitulation (4255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34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4263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Jean Jaurès (260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2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enclycliecken en socialisme (4564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3:11:53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ves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iche veut vivre (260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5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de Gaulle (283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0:08:3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belge sous l'occupation : 1940-1944 (283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:08:3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3172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2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es (317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4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devant la cour de Riom : février - mars 1942 (3174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0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 socialist te zijn (317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1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Unité (31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3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au service de la personne (319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2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.R.S.S. 1945 = Russia, today an tomorrow (326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intégrale (3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à l'Est ! (32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ein emploi : d'après le plan Beveridge (32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anglais (3272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iche veut vivre (327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aux Etats-Unis (32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deux guerre : esquisse de la vie politique en Belgique de 1918 à 1940 - Liste des Ministres de 1918- 1940 (32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ses Alliés 1940-1945 (327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84th Infantry Division in the Battle of the Ardennes : december 1944- january 1945 (327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llaboration industrielle et ouvrière avec l'occupant : communication faite à la section d'économie politique de la Chambre du Commerce de Bruxelles, le 4 mai 1945 (327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 des mineurs et ses militants pendant l'occupation (327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ultations sur le travail sous l'occupation (327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et contre l'économie dirigée : opinions de MM. R. Dreux, L. Billiet, L. Gingembre (et al.) (328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reté et abondance : essai de mise à jour de l'économie politique (3280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: conférences (32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x de la paix (328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quisards wallons (336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3:03:0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, tu vas voter, comment ? (53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2:02:0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Liège des 20 et 21 octobre 1945 : débats et résolutions (746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1 at 10:06:3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gne politique du Parti précédé de la déclaration de principes (76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11:06:1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politique internationale (82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9:07:10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cile parmi nous : chronique des Pasquier (96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1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ssion de Joseph Pasquier : chronique des Pasquier (968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1:09:4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ux de Paris : août 1944 (97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1:09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lettres (98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1:09:5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de la situation administrative de la Province de Liège (année 1945) fait par la députation permanente du Conseil provincial (100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3:09:3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ermination des juifs de Varsovie (100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3:09:2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o syndicus (10225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2:09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ère-Orban (1071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1:10:3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grand capital : Italie-Allemagne (1147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0:11:1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 De Mun et Paul Deschanel (115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1:11:5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blème à résoudre : la querelle des Flamands et des Wallons (1166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2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Renan (1169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laatste tien regeringsjaren van Léopold II : 1900-1910 (117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0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laïque et liberté (122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1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2024-06-21T20:13:47Z</dcterms:created>
  <dcterms:modified xsi:type="dcterms:W3CDTF">2024-06-21T20:13:47Z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