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54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e politique positive d'après Solvay (283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9:08:1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clérical en Belgique : l'organisation du Parti catholique, la législation sociale et les oeuvres (2830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9:08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la vie chère et de l'appauvrissement (283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8:08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2024-05-17T09:35:20Z</dcterms:created>
  <dcterms:modified xsi:type="dcterms:W3CDTF">2024-05-17T09:35:20Z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