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34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grèves de l'hiver 1960-61 (378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0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4 (336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2024-05-18T12:59:24Z</dcterms:created>
  <dcterms:modified xsi:type="dcterms:W3CDTF">2024-05-18T12:59:24Z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