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033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és pour l'Islam : du religieux au politique, des origines aux enjeux d'aujourd'hui (1074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9:10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2024-04-29T10:37:56Z</dcterms:created>
  <dcterms:modified xsi:type="dcterms:W3CDTF">2024-04-29T10:37:56Z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