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70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7986_ca_object_representations_media_138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10535_ca_object_representations_media_108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79881_ca_object_representations_media_130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29333_ca_object_representations_media_1317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81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vendredi 7 mai 1999 à 20 h au Foyer culturel de Sprimont (rue du Centre) : rencontre citoyenne avec Philippe Busquin, Président du Parti socialiste (ARC-C AFF DIV 03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38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ierry Giet : 6e effectif Chambre : Giet PS la bonne direction (ARC-C AFF ELE 037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11430000" cy="4572000"/>
          <a:chOff x="0" y="228600"/>
          <a:chExt cx="11430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0972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PS la bonne direction : Thierry Giet : 1er suppléant Chambre (ARC-C AFF ELE 060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ierry Giet : 1er suppléant Chambre (ARC-C AFF ELE 06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2024-05-19T21:36:54Z</dcterms:created>
  <dcterms:modified xsi:type="dcterms:W3CDTF">2024-05-19T21:36:54Z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