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65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6113_ca_object_representations_media_1285_large1.jpg"/>
</Relationships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nise Laurent : 3e à la Province (ARC-C AFF ELE 058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2024-06-26T11:10:46Z</dcterms:created>
  <dcterms:modified xsi:type="dcterms:W3CDTF">2024-06-26T11:10:46Z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