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83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rouge : choix de lecture destinées à l'enseignement populaire (283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2024-05-16T13:50:08Z</dcterms:created>
  <dcterms:modified xsi:type="dcterms:W3CDTF">2024-05-16T13:50:08Z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