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92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politique et démocratie sociale (258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amorphoses de la classe ouvrière (2582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2024-05-21T07:20:09Z</dcterms:created>
  <dcterms:modified xsi:type="dcterms:W3CDTF">2024-05-21T07:20:09Z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