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806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directe par le peuple et ses adversaires (1710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1:05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2024-05-03T19:26:46Z</dcterms:created>
  <dcterms:modified xsi:type="dcterms:W3CDTF">2024-05-03T19:26:46Z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