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1763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rr Vogt. Tome premier (1192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1 at 2:12:5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2024-07-05T06:14:28Z</dcterms:created>
  <dcterms:modified xsi:type="dcterms:W3CDTF">2024-07-05T06:14:28Z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