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0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ploi, protection sociale et secteur non marchand à l'orée du 21e siècle (BIB 1809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2024-06-26T11:20:08Z</dcterms:created>
  <dcterms:modified xsi:type="dcterms:W3CDTF">2024-06-26T11:20:08Z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