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Karl et Luise Kautsky (1495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1:02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2024-06-26T14:51:42Z</dcterms:created>
  <dcterms:modified xsi:type="dcterms:W3CDTF">2024-06-26T14:51:42Z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