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279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 est mon droit ? (326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at de travail : patrons et employés (328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2024-05-18T05:54:59Z</dcterms:created>
  <dcterms:modified xsi:type="dcterms:W3CDTF">2024-05-18T05:54:59Z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