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3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VIII et dernier :de Ricardo à l'économie vulgaire (suite et fin) (1192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(la Commune de Paris) (410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:01:1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2024-07-03T00:40:30Z</dcterms:created>
  <dcterms:modified xsi:type="dcterms:W3CDTF">2024-07-03T00:40:30Z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