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8993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roit de grève, leçons professées à l'école des hautes études sociales (329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2024-05-16T18:11:40Z</dcterms:created>
  <dcterms:modified xsi:type="dcterms:W3CDTF">2024-05-16T18:11:40Z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