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112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politique et diplomatique de Pierre-Paul Rubens (1057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4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de Charles-Quint et d'Adrien VI (4233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6 at 4:03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2024-04-28T09:02:26Z</dcterms:created>
  <dcterms:modified xsi:type="dcterms:W3CDTF">2024-04-28T09:02:26Z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