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i de l'industrialisation rurale : la capacité d'entreprendre dans les régions rurales des pays industrialisés (BIB 180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2024-06-26T11:06:25Z</dcterms:created>
  <dcterms:modified xsi:type="dcterms:W3CDTF">2024-06-26T11:06:25Z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