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75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58775_ca_object_representations_media_1102_large2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pour l'avenir des femmes (ARC-C AFF ELE 0392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Truffaut, mon père (189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2:08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2024-04-27T23:05:36Z</dcterms:created>
  <dcterms:modified xsi:type="dcterms:W3CDTF">2024-04-27T23:05:36Z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