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37262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seph Wauters (1875-1929) et Edmond Leburton (1915-1997) : figures emblématiques de la Hesbaye et Pionniers de la Sécurité sociale (BIB 17848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2024-07-07T12:45:54Z</dcterms:created>
  <dcterms:modified xsi:type="dcterms:W3CDTF">2024-07-07T12:45:54Z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