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29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choisi Joseph Kabila (204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2024-05-10T03:48:01Z</dcterms:created>
  <dcterms:modified xsi:type="dcterms:W3CDTF">2024-05-10T03:48:01Z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