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presProps" Target="presProps.xml"/>
  <Relationship Id="rId205" Type="http://schemas.openxmlformats.org/officeDocument/2006/relationships/viewProps" Target="viewProps.xml"/>
  <Relationship Id="rId20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23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britanniques (1156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2:11:3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mpête sur l'Occident 1945-1975 (1169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20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.S.C. qui es-tu? : révolutionnnaire dans l'évolution (122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0:12:4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SA culture 1960-75 : quelques tendances (contre)culturelles aux USA (130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4:01:1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: la doctrine marxiste de l'Etat et les tâches du prolétariat dans la révolution (147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1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ls du goulag (1498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2:02:1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isième âge du Capitalisme (1500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4:02:3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2 septembre 1976 : rapport complémentaire de la commission politique industrielle (151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1:03:2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1 septembre 1976 : rapport de la commission politique industrielle (1516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2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tripartite sur le plein emploi : procès-verbaux et documents des groupes (15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2 at 2:03:18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u groupe de travail technique chargé de formuler des suggestions en vue de freiner, dans l'immédiat, le déficit de financement de l'Etat : 6 mai et 19 juillet 1976 (1528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0:03:4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à une activité plusieurs fois séculaire la houillerie liégeoise : discours d'ouverture prononcé lors de la session ordinaire du Conseil provincial d'octobre 1976 (1533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51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a : 25 interviews over de toekomst van de Oud Wereld (1541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1:03:1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ge de l'histoire de l'armée roumaine (1544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1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4e Congrès administratif : rapport du PSB 1975-1976 (156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2:03:5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u 10 octobre 1976 : options pour une politique communale socialiste : Congrès (158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9:04:3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B Contacts : faisons le point... (15828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1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multinationales : colloque de la Fédération de Paris du PS, 21-22 février 1976 (1587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4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politique (161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2:04:2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gelijke levensvoorwaarden in de Centrale Gevangenis te Leuven (161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7 2012 at 10:04:19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pulation et démographie (166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5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se des dictatures : Portugal, Grèce, Espagne (1667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2:05:1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es dictatures : Portugal, Grèce, Espagne (166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2 at 3:05:4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organique des centres publics d'aide sociale : session 1975-1976 : 16 juin 1976 (16755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9:05:5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ince : hier et aujourd'hui (167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2:05:5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tation totalitaire (170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9:05:4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culturelle en Chine (1720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40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et révolution ; suivi de : Littérature prolétarienne ? et : Une littérature prolétarienne est-elle possible ? (1742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9:06:5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vis pacem, cole justitiam (178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9:06:1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u mode de vie : l'époque du militantisme culturel et de ses tâches (179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9:07:2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organique des centres publics d'aide sociale (18035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9:07:1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es publics d'aide sociale : année zéro (1803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9:07:0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et l'inconscient : étude d'une obsession (1900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1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bas la vertu (1954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3:09:21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institutions : colloque organisé à Anvers le 10 janvier 1976, sous les auspices de Monsieur Vandekerhove... (196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2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pport Khrouchtchev et son histoire (197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22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asse ouvrière (197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1:10:5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hos de la vie passée dans les doyennés de Chênée, Fléron, Soumagne (1986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4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role aux jeunes (autoportrait des jeunes de 15 à 25 ans) (201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4:11:5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sse engagée, presse condamnée ? (205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32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versité ouverte : leçons des expériences pilotes (205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0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imation et media (205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tart van de samengevoegde gemeenten = Le choix des "maîtres chez toi" dans les communes fusionnées (205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2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ission des Problèmes éthiques (2061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2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suédois: une expérience (2079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05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illeur de nous-même (208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0:12:4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bilisons toutes nos forces pour le bien-être des hommes, pour le bonheur du peuple (209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4:12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ola : l'indépendance empoisonnée (209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4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56 : Suez (2103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0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itions de salaires et de travail pour nos travailleurs du bâtiment (2122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0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ruments internationaux et droits économiques-sociaux-culturels des femmes (223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2:02:5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et hygiène dans la construction et la réparation navales (2257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2:02:30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abotée (261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:07:5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cole sans société (283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10:11:5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étés paysannes (291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2:12:27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XIX 1966-1967 : bibliographie 1959-1964 (deuxième partie : XII à XXII (4118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2:01:4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des travailleurs migrants : France (4165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6 at 12:02:11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ure de classe de l'Etat belge (4197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6 at 10:03:5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loitation pétrolière en Mer du Nord (42205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6 at 9:03:26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cenciement : patron - travailleur (4226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2:03:3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int sur l'eau : vision wallonne du problème (282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5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: le pouvoir, pour quoi faire ? (283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:08:05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re le capitalisme : sur le capitalisme mondial et sa crise (285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39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société écologique (320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2:01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isme négrier : la marche des paysans vers le prolétariat (3265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stice économique internationale : contributions à l'étude de la charte des droits et des devoirs économiques des États (3265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us belles années d'une génération avant, pendant et après la seconde guerre mondiale (3266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d'entreprendre (3266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ail : propriétaire-locataire (326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s droits de milicien (326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ans de secteur (327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xpérience d'urbanisme démocratique : l'université d'Oregon (327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lle disciplinaire : essai sur l'urbanisme (327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d'opinion ... verloten : les interdictions professionnelles en R.F.A. (3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s froids sur la Chine (327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s au cours de la visite en République Populaire de Bulgarie (3272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étendre et développer la lutte armée à l'intérieur du pays : discours prononcé à la conférence des responsables des organisations révolutionnaires clandestines et des agents politiques du secteur de Onseung le 11 mars 1933 (327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renouvellement du système de la gestion économique : discours prononcé à la réunion élargie du Comité politique du C.C. du Parti du travail de Corée le 15/12/1961 (3272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expériences en matière de financements à l'égard des campagnes : entretien avec des fonctionnaires des organismes du Parti et de l'économie le 7/07/1976 (327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âches des communistes pour le renforcement et le développement de la lutte antijaponaise de libération nationale : rapport présenté à la conférence des cadres militaires et politiques de l'armée révolutionnaire coréenne, tenue à Nanhoutow le 27/02/1976 (327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1 (327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4 (3272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rée du Sud, une société des ténèbres : La Corée du Sud vue par les étrangers (327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pposition socialiste en Union Soviétique aujourd'hui : "Samizdat","Vingtième siècle" (3273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.R.S.S. au second souffle : bilan et réformes de l'économie planifiée soviétique (3273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me de la confiance (3273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e regard (327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 populaire, révolution manquée : témoignage d'un militant (3276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eizième tribu : l'Empire Khazar et son héritage (327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ngue marche de la révolution (327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aince ouvrière et paysanne en U.R.S.S. (1921-1928) : le problème du blé (3279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eur et répartition (32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s crises monétaires (328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nous révèle (328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 des jeunes (328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ganisations de jeunesse de la communauté culturelle d'expression française de Belgique : Vade-Mecum (328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femmes politiques (3284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nouveau Liège, un autre Liège : élections communales 10 octobre 1976 : programme du Parti Socialiste du Nouveau Liège (3287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électorale communale (328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électorale communale (328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ratique des élections communales (328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électoral : loi organique des élections provinciales (3287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loi organique des centres publics d'aide sociale : session 1975-1976 (3288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organique du centre public d'aide sociale : arrêté royal du 8 juillet 1976 (3288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modifiant la législation sur le régime des pensions du personnel communal et assimilé (328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croissement de la productivité et psychosociologie du travail (3289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lan de la révolution cubaine : rapport central au 1er congrès du Parti communiste cubain. Suivi des discours de clôture (337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0 2010 at 3:03:1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à tout le monde (340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8:03:5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deur (405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12:10:5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au second souffle : bilan et réformes de l'économie planifiée soviétique (4066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8 2010 at 9:10:0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, technique et capital (77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9:06:2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es compétences provinciales (79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12:06:2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vailleurs face au capitalisme : initiation à l'économie (794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11 at 2:06:1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silence : de l'histoire de l'URSS comme secret d'Etat (1921-19..) (798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1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sation de l'économie : perspectives socialistes (814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2:07:3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1 septembre 1976 : rapport de la commission politique scientifique (82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1:07:3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s socialistes wallons 11 septembre 1976 : rapport de la Commission agriculture (830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4:07:4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noir (84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3:07:3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ouverte aux socialistes (98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1:0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fi occitan : refus paysan (101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9:09:4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mins de l'histoire dans l'ancienne paroisse de Chênée. Première partie (114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1:11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2024-05-04T07:23:55Z</dcterms:created>
  <dcterms:modified xsi:type="dcterms:W3CDTF">2024-05-04T07:23:55Z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