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45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î timps : un médecin de famille : Louis Braibant  (2881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3 at 10:12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2024-06-29T02:42:51Z</dcterms:created>
  <dcterms:modified xsi:type="dcterms:W3CDTF">2024-06-29T02:42:51Z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