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1865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arnets d'un bouc émissaire (11707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2:11: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2024-07-05T09:04:10Z</dcterms:created>
  <dcterms:modified xsi:type="dcterms:W3CDTF">2024-07-05T09:04:10Z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