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93740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mmentaire sur la loi communale de la Belgique du 30 mars 1836, modifiée par les lois de 1842 et de 1848 (31711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2 2009 at 3:12:3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2">
  <a:themeElements>
    <a:clrScheme name="Theme5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2024-05-05T14:58:52Z</dcterms:created>
  <dcterms:modified xsi:type="dcterms:W3CDTF">2024-05-05T14:58:52Z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