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6862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lever les montagnes : pour une révolution de l'économie soviétique (2583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3:05: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2024-05-02T17:13:27Z</dcterms:created>
  <dcterms:modified xsi:type="dcterms:W3CDTF">2024-05-02T17:13:27Z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