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135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s révolutions. Tome 1 (327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s révolutions. Tome 2 (327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2024-05-09T23:27:23Z</dcterms:created>
  <dcterms:modified xsi:type="dcterms:W3CDTF">2024-05-09T23:27:23Z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