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69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école socialiste le 3 juin 1910 (25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202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23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3 at 1:03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426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de Karl Marx et F. Engels : introduction historique et commentaire (259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8:05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(259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: dossier d'une polémique avec Jean Jaurès ( 1912-1913 ) (326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8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produit intégral du travail : étude historique (328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Ecole Socialiste le 3 juin 1910 (328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199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2024-05-02T12:30:22Z</dcterms:created>
  <dcterms:modified xsi:type="dcterms:W3CDTF">2024-05-02T12:30:22Z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